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2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Ásványok fő alkotóelemének helye a periódusos rendszerben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Csoportmunka</a:t>
            </a:r>
          </a:p>
          <a:p>
            <a:endParaRPr lang="hu-HU" dirty="0"/>
          </a:p>
          <a:p>
            <a:r>
              <a:rPr lang="hu-HU" dirty="0" smtClean="0"/>
              <a:t>Készítette: Vácziné Csőke Zsuzsanna (SZTE Gyakorló Gimnázium és Általános Iskola)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203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Elemek</a:t>
            </a:r>
            <a:br>
              <a:rPr lang="hu-HU" dirty="0" smtClean="0"/>
            </a:br>
            <a:r>
              <a:rPr lang="hu-HU" sz="2700" dirty="0" smtClean="0"/>
              <a:t>Az alábbi elemek helyét határozd meg a periódusos rendszerben (</a:t>
            </a:r>
            <a:r>
              <a:rPr lang="hu-HU" sz="2700" dirty="0" err="1" smtClean="0"/>
              <a:t>vegyjel-csoportszám-periódusszám</a:t>
            </a:r>
            <a:r>
              <a:rPr lang="hu-HU" sz="2700" dirty="0" smtClean="0"/>
              <a:t>)</a:t>
            </a:r>
            <a:endParaRPr lang="hu-HU" sz="27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787" y="2584450"/>
            <a:ext cx="3075655" cy="1730056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745" y="4533399"/>
            <a:ext cx="3091697" cy="1739079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895472" y="3098763"/>
            <a:ext cx="368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arany és platina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5961915" y="5330567"/>
            <a:ext cx="217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ezüst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168" y="3576775"/>
            <a:ext cx="3117852" cy="1753792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7395411" y="4387516"/>
            <a:ext cx="85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grafit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8477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Elemek</a:t>
            </a:r>
            <a:br>
              <a:rPr lang="hu-HU" dirty="0" smtClean="0"/>
            </a:br>
            <a:r>
              <a:rPr lang="hu-HU" sz="2700" dirty="0" smtClean="0"/>
              <a:t>Az alábbi elemek helyét határozd meg a periódusos rendszerben (</a:t>
            </a:r>
            <a:r>
              <a:rPr lang="hu-HU" sz="2700" dirty="0" err="1" smtClean="0"/>
              <a:t>vegyjel-csoportszám-periódusszám</a:t>
            </a:r>
            <a:r>
              <a:rPr lang="hu-HU" sz="2700" dirty="0" smtClean="0"/>
              <a:t>)</a:t>
            </a:r>
            <a:endParaRPr lang="hu-HU" sz="27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5895472" y="3098763"/>
            <a:ext cx="368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antimon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5961915" y="5330567"/>
            <a:ext cx="217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bizmut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307177" y="4387516"/>
            <a:ext cx="85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szelén</a:t>
            </a:r>
            <a:endParaRPr lang="hu-HU" dirty="0"/>
          </a:p>
        </p:txBody>
      </p:sp>
      <p:pic>
        <p:nvPicPr>
          <p:cNvPr id="12" name="Tartalom helye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835" y="2311734"/>
            <a:ext cx="3419346" cy="1923382"/>
          </a:xfr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835" y="4387516"/>
            <a:ext cx="3419346" cy="1923382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620" y="3468095"/>
            <a:ext cx="3439092" cy="193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75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Elemek</a:t>
            </a:r>
            <a:br>
              <a:rPr lang="hu-HU" dirty="0" smtClean="0"/>
            </a:br>
            <a:r>
              <a:rPr lang="hu-HU" sz="2700" dirty="0" smtClean="0"/>
              <a:t>Az alábbi elemek helyét határozd meg a periódusos rendszerben (</a:t>
            </a:r>
            <a:r>
              <a:rPr lang="hu-HU" sz="2700" dirty="0" err="1" smtClean="0"/>
              <a:t>vegyjel-csoportszám-periódusszám</a:t>
            </a:r>
            <a:r>
              <a:rPr lang="hu-HU" sz="2700" dirty="0" smtClean="0"/>
              <a:t>)</a:t>
            </a:r>
            <a:endParaRPr lang="hu-HU" sz="27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5895472" y="3098763"/>
            <a:ext cx="368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arzén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5961915" y="5330567"/>
            <a:ext cx="217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tellúr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395411" y="4387516"/>
            <a:ext cx="85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kén</a:t>
            </a:r>
            <a:endParaRPr lang="hu-HU" dirty="0"/>
          </a:p>
        </p:txBody>
      </p:sp>
      <p:pic>
        <p:nvPicPr>
          <p:cNvPr id="10" name="Tartalom helye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69" y="2481877"/>
            <a:ext cx="3387803" cy="1905639"/>
          </a:xfr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69" y="4557825"/>
            <a:ext cx="3387803" cy="1905639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137" y="3255120"/>
            <a:ext cx="3689684" cy="207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7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Vegyületek</a:t>
            </a:r>
            <a:br>
              <a:rPr lang="hu-HU" dirty="0" smtClean="0"/>
            </a:br>
            <a:r>
              <a:rPr lang="hu-HU" sz="2200" dirty="0" smtClean="0"/>
              <a:t>Az alábbi ásványok fő alkotóelemének helyét határozd meg a periódusos rendszerben (</a:t>
            </a:r>
            <a:r>
              <a:rPr lang="hu-HU" sz="2200" dirty="0" err="1" smtClean="0"/>
              <a:t>vegyjel-csoportszám-periódusszám</a:t>
            </a:r>
            <a:r>
              <a:rPr lang="hu-HU" sz="2200" dirty="0" smtClean="0"/>
              <a:t>)</a:t>
            </a:r>
            <a:endParaRPr lang="hu-HU" sz="2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4467724" y="2842403"/>
            <a:ext cx="2173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apatit (</a:t>
            </a:r>
            <a:r>
              <a:rPr lang="hu-HU" dirty="0" err="1" smtClean="0"/>
              <a:t>kálcium</a:t>
            </a:r>
            <a:r>
              <a:rPr lang="hu-HU" dirty="0" smtClean="0"/>
              <a:t>)</a:t>
            </a:r>
            <a:br>
              <a:rPr lang="hu-HU" dirty="0" smtClean="0"/>
            </a:br>
            <a:r>
              <a:rPr lang="hu-HU" dirty="0" smtClean="0"/>
              <a:t>aragonit(</a:t>
            </a:r>
            <a:r>
              <a:rPr lang="hu-HU" dirty="0" err="1" smtClean="0"/>
              <a:t>kálcium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4372138" y="4552066"/>
            <a:ext cx="24577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kalcedon (szilícium)</a:t>
            </a:r>
          </a:p>
          <a:p>
            <a:r>
              <a:rPr lang="hu-HU" dirty="0" smtClean="0"/>
              <a:t>achát (szilícium)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opál (szilícium)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395411" y="4387516"/>
            <a:ext cx="85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grafit</a:t>
            </a:r>
            <a:endParaRPr lang="hu-HU" dirty="0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23" y="2166564"/>
            <a:ext cx="3429003" cy="1928815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4" y="2166940"/>
            <a:ext cx="3428336" cy="1928439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23" y="4188012"/>
            <a:ext cx="3428336" cy="1928439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4" y="4188012"/>
            <a:ext cx="3428336" cy="192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8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Vegyületek</a:t>
            </a:r>
            <a:br>
              <a:rPr lang="hu-HU" dirty="0" smtClean="0"/>
            </a:br>
            <a:r>
              <a:rPr lang="hu-HU" sz="2200" dirty="0" smtClean="0"/>
              <a:t>Az alábbi ásványok fő alkotóelemének helyét határozd meg a periódusos rendszerben (</a:t>
            </a:r>
            <a:r>
              <a:rPr lang="hu-HU" sz="2200" dirty="0" err="1" smtClean="0"/>
              <a:t>vegyjel-csoportszám-periódusszám</a:t>
            </a:r>
            <a:r>
              <a:rPr lang="hu-HU" sz="2200" dirty="0" smtClean="0"/>
              <a:t>)</a:t>
            </a:r>
            <a:endParaRPr lang="hu-HU" sz="2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4679215" y="2801173"/>
            <a:ext cx="2173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hematit (vas)</a:t>
            </a:r>
            <a:br>
              <a:rPr lang="hu-HU" dirty="0" smtClean="0"/>
            </a:br>
            <a:r>
              <a:rPr lang="hu-HU" dirty="0" smtClean="0"/>
              <a:t>magnetit(vas)</a:t>
            </a:r>
            <a:endParaRPr lang="hu-HU" dirty="0"/>
          </a:p>
        </p:txBody>
      </p:sp>
      <p:pic>
        <p:nvPicPr>
          <p:cNvPr id="3" name="Tartalom hely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58" y="2076511"/>
            <a:ext cx="3488266" cy="1962150"/>
          </a:xfr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126" y="2076511"/>
            <a:ext cx="3481137" cy="1958140"/>
          </a:xfrm>
          <a:prstGeom prst="rect">
            <a:avLst/>
          </a:prstGeom>
        </p:spPr>
      </p:pic>
      <p:pic>
        <p:nvPicPr>
          <p:cNvPr id="20" name="Tartalom hely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750" y="4275403"/>
            <a:ext cx="3488266" cy="1962150"/>
          </a:xfrm>
          <a:prstGeom prst="rect">
            <a:avLst/>
          </a:prstGeom>
        </p:spPr>
      </p:pic>
      <p:sp>
        <p:nvSpPr>
          <p:cNvPr id="21" name="Szövegdoboz 20"/>
          <p:cNvSpPr txBox="1"/>
          <p:nvPr/>
        </p:nvSpPr>
        <p:spPr>
          <a:xfrm>
            <a:off x="4911231" y="3785695"/>
            <a:ext cx="2457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pirit (vas)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1781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Vegyületek</a:t>
            </a:r>
            <a:br>
              <a:rPr lang="hu-HU" dirty="0" smtClean="0"/>
            </a:br>
            <a:r>
              <a:rPr lang="hu-HU" sz="2200" dirty="0" smtClean="0"/>
              <a:t>Az alábbi ásványok fő alkotóelemének helyét határozd meg a periódusos rendszerben (</a:t>
            </a:r>
            <a:r>
              <a:rPr lang="hu-HU" sz="2200" dirty="0" err="1" smtClean="0"/>
              <a:t>vegyjel-csoportszám-periódusszám</a:t>
            </a:r>
            <a:r>
              <a:rPr lang="hu-HU" sz="2200" dirty="0" smtClean="0"/>
              <a:t>)</a:t>
            </a:r>
            <a:endParaRPr lang="hu-HU" sz="2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4875060" y="3062128"/>
            <a:ext cx="1597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fluorit (</a:t>
            </a:r>
            <a:r>
              <a:rPr lang="hu-HU" dirty="0" err="1" smtClean="0"/>
              <a:t>fluór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4488447" y="5016113"/>
            <a:ext cx="245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galenit (ólom)</a:t>
            </a:r>
          </a:p>
          <a:p>
            <a:endParaRPr lang="hu-HU" dirty="0"/>
          </a:p>
          <a:p>
            <a:r>
              <a:rPr lang="hu-HU" dirty="0" smtClean="0"/>
              <a:t>                  azurit (réz)</a:t>
            </a:r>
            <a:endParaRPr lang="hu-HU" dirty="0"/>
          </a:p>
        </p:txBody>
      </p:sp>
      <p:pic>
        <p:nvPicPr>
          <p:cNvPr id="3" name="Tartalom hely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0" y="2091748"/>
            <a:ext cx="3697710" cy="2079959"/>
          </a:xfr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232" y="2091749"/>
            <a:ext cx="3697704" cy="207995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0" y="4358455"/>
            <a:ext cx="3697710" cy="205288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232" y="4358455"/>
            <a:ext cx="3697704" cy="207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90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Vegyületek</a:t>
            </a:r>
            <a:br>
              <a:rPr lang="hu-HU" dirty="0" smtClean="0"/>
            </a:br>
            <a:r>
              <a:rPr lang="hu-HU" sz="2200" dirty="0" smtClean="0"/>
              <a:t>Az alábbi ásványok fő alkotóelemének helyét határozd meg a periódusos rendszerben (</a:t>
            </a:r>
            <a:r>
              <a:rPr lang="hu-HU" sz="2200" dirty="0" err="1" smtClean="0"/>
              <a:t>vegyjel-csoportszám-periódusszám</a:t>
            </a:r>
            <a:r>
              <a:rPr lang="hu-HU" sz="2200" dirty="0" smtClean="0"/>
              <a:t>)</a:t>
            </a:r>
            <a:endParaRPr lang="hu-HU" sz="2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2277976" y="5441224"/>
            <a:ext cx="2173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apatit (</a:t>
            </a:r>
            <a:r>
              <a:rPr lang="hu-HU" dirty="0" err="1" smtClean="0"/>
              <a:t>kálcium</a:t>
            </a:r>
            <a:r>
              <a:rPr lang="hu-HU" dirty="0" smtClean="0"/>
              <a:t>)</a:t>
            </a:r>
            <a:br>
              <a:rPr lang="hu-HU" dirty="0" smtClean="0"/>
            </a:br>
            <a:r>
              <a:rPr lang="hu-HU" dirty="0" smtClean="0"/>
              <a:t>aragonit(</a:t>
            </a:r>
            <a:r>
              <a:rPr lang="hu-HU" dirty="0" err="1" smtClean="0"/>
              <a:t>kálcium</a:t>
            </a:r>
            <a:r>
              <a:rPr lang="hu-HU" dirty="0" smtClean="0"/>
              <a:t>)</a:t>
            </a:r>
            <a:endParaRPr lang="hu-HU" dirty="0"/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9" y="2364270"/>
            <a:ext cx="3518672" cy="1979253"/>
          </a:xfrm>
          <a:prstGeom prst="rect">
            <a:avLst/>
          </a:prstGeom>
        </p:spPr>
      </p:pic>
      <p:pic>
        <p:nvPicPr>
          <p:cNvPr id="14" name="Tartalom helye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594" y="2364270"/>
            <a:ext cx="3523827" cy="1982153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4580377" y="3169230"/>
            <a:ext cx="196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barit (bárium)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9" y="4557462"/>
            <a:ext cx="3518672" cy="197925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594" y="4563951"/>
            <a:ext cx="3523827" cy="1982153"/>
          </a:xfrm>
          <a:prstGeom prst="rect">
            <a:avLst/>
          </a:prstGeom>
        </p:spPr>
      </p:pic>
      <p:sp>
        <p:nvSpPr>
          <p:cNvPr id="20" name="Szövegdoboz 19"/>
          <p:cNvSpPr txBox="1"/>
          <p:nvPr/>
        </p:nvSpPr>
        <p:spPr>
          <a:xfrm>
            <a:off x="4294076" y="5085423"/>
            <a:ext cx="2207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topáz (alumínium)</a:t>
            </a:r>
          </a:p>
          <a:p>
            <a:endParaRPr lang="hu-HU" dirty="0" smtClean="0"/>
          </a:p>
          <a:p>
            <a:r>
              <a:rPr lang="hu-HU" dirty="0" smtClean="0"/>
              <a:t>               amazonit</a:t>
            </a:r>
            <a:br>
              <a:rPr lang="hu-HU" dirty="0" smtClean="0"/>
            </a:br>
            <a:r>
              <a:rPr lang="hu-HU" dirty="0" smtClean="0"/>
              <a:t>           (alumínium)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037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07294"/>
              </p:ext>
            </p:extLst>
          </p:nvPr>
        </p:nvGraphicFramePr>
        <p:xfrm>
          <a:off x="1406693" y="2247733"/>
          <a:ext cx="3924300" cy="3549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600"/>
                <a:gridCol w="977900"/>
                <a:gridCol w="1092200"/>
                <a:gridCol w="990600"/>
              </a:tblGrid>
              <a:tr h="354965"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 smtClean="0">
                          <a:effectLst/>
                        </a:rPr>
                        <a:t>vegyjel 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fő vagy mellék </a:t>
                      </a:r>
                      <a:r>
                        <a:rPr lang="hu-HU" sz="1100" b="1" u="none" strike="noStrike" dirty="0" smtClean="0">
                          <a:effectLst/>
                        </a:rPr>
                        <a:t>csoport </a:t>
                      </a:r>
                      <a:r>
                        <a:rPr lang="hu-HU" sz="1100" b="1" u="none" strike="noStrike" dirty="0">
                          <a:effectLst/>
                        </a:rPr>
                        <a:t>száma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periódus szám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arany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platina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grafit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ezüst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antimon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szelén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bizmut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arzén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kén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624339"/>
              </p:ext>
            </p:extLst>
          </p:nvPr>
        </p:nvGraphicFramePr>
        <p:xfrm>
          <a:off x="6042861" y="3173345"/>
          <a:ext cx="3924300" cy="3194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600"/>
                <a:gridCol w="977900"/>
                <a:gridCol w="1092200"/>
                <a:gridCol w="990600"/>
              </a:tblGrid>
              <a:tr h="354965"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vegyjel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fő vagy mellék </a:t>
                      </a:r>
                      <a:r>
                        <a:rPr lang="hu-HU" sz="1100" b="1" u="none" strike="noStrike" dirty="0" smtClean="0">
                          <a:effectLst/>
                        </a:rPr>
                        <a:t>csoport </a:t>
                      </a:r>
                      <a:r>
                        <a:rPr lang="hu-HU" sz="1100" b="1" u="none" strike="noStrike" dirty="0">
                          <a:effectLst/>
                        </a:rPr>
                        <a:t>száma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>
                          <a:effectLst/>
                        </a:rPr>
                        <a:t>periódus szám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tellúr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kálcium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vas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fluór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ólom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réz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bárium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alumínium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>
                          <a:effectLst/>
                        </a:rPr>
                        <a:t> 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81638"/>
              </p:ext>
            </p:extLst>
          </p:nvPr>
        </p:nvGraphicFramePr>
        <p:xfrm>
          <a:off x="5425239" y="819484"/>
          <a:ext cx="3924300" cy="709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600"/>
                <a:gridCol w="977900"/>
                <a:gridCol w="1092200"/>
                <a:gridCol w="990600"/>
              </a:tblGrid>
              <a:tr h="354965"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vegyjel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fő vagy mellék </a:t>
                      </a:r>
                      <a:r>
                        <a:rPr lang="hu-HU" sz="1100" b="1" u="none" strike="noStrike" dirty="0" smtClean="0">
                          <a:effectLst/>
                        </a:rPr>
                        <a:t>csoport </a:t>
                      </a:r>
                      <a:r>
                        <a:rPr lang="hu-HU" sz="1100" b="1" u="none" strike="noStrike" dirty="0">
                          <a:effectLst/>
                        </a:rPr>
                        <a:t>száma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b="1" u="none" strike="noStrike" dirty="0">
                          <a:effectLst/>
                        </a:rPr>
                        <a:t>periódus szám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4965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u="none" strike="noStrike" dirty="0" smtClean="0">
                          <a:effectLst/>
                        </a:rPr>
                        <a:t>Ón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 </a:t>
                      </a:r>
                      <a:r>
                        <a:rPr lang="hu-HU" sz="1100" u="none" strike="noStrike" dirty="0" err="1" smtClean="0">
                          <a:effectLst/>
                        </a:rPr>
                        <a:t>Sn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 smtClean="0">
                          <a:effectLst/>
                        </a:rPr>
                        <a:t>IV 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 smtClean="0">
                          <a:effectLst/>
                        </a:rPr>
                        <a:t>5</a:t>
                      </a:r>
                      <a:r>
                        <a:rPr lang="hu-HU" sz="1100" u="none" strike="noStrike" dirty="0">
                          <a:effectLst/>
                        </a:rPr>
                        <a:t> 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3368843" y="1069994"/>
            <a:ext cx="1612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Minta példa: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2133602" y="450152"/>
            <a:ext cx="284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Feladatlap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011287979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</TotalTime>
  <Words>136</Words>
  <Application>Microsoft Office PowerPoint</Application>
  <PresentationFormat>Egyéni</PresentationFormat>
  <Paragraphs>121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Szálak</vt:lpstr>
      <vt:lpstr>Ásványok fő alkotóelemének helye a periódusos rendszerben</vt:lpstr>
      <vt:lpstr>Elemek Az alábbi elemek helyét határozd meg a periódusos rendszerben (vegyjel-csoportszám-periódusszám)</vt:lpstr>
      <vt:lpstr>Elemek Az alábbi elemek helyét határozd meg a periódusos rendszerben (vegyjel-csoportszám-periódusszám)</vt:lpstr>
      <vt:lpstr>Elemek Az alábbi elemek helyét határozd meg a periódusos rendszerben (vegyjel-csoportszám-periódusszám)</vt:lpstr>
      <vt:lpstr>Vegyületek Az alábbi ásványok fő alkotóelemének helyét határozd meg a periódusos rendszerben (vegyjel-csoportszám-periódusszám)</vt:lpstr>
      <vt:lpstr>Vegyületek Az alábbi ásványok fő alkotóelemének helyét határozd meg a periódusos rendszerben (vegyjel-csoportszám-periódusszám)</vt:lpstr>
      <vt:lpstr>Vegyületek Az alábbi ásványok fő alkotóelemének helyét határozd meg a periódusos rendszerben (vegyjel-csoportszám-periódusszám)</vt:lpstr>
      <vt:lpstr>Vegyületek Az alábbi ásványok fő alkotóelemének helyét határozd meg a periódusos rendszerben (vegyjel-csoportszám-periódusszám)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Egyszerű és összetett anyagokfelismerése</dc:title>
  <dc:creator>User</dc:creator>
  <cp:lastModifiedBy>vaczi</cp:lastModifiedBy>
  <cp:revision>11</cp:revision>
  <dcterms:created xsi:type="dcterms:W3CDTF">2016-02-09T15:57:13Z</dcterms:created>
  <dcterms:modified xsi:type="dcterms:W3CDTF">2016-02-09T17:47:11Z</dcterms:modified>
</cp:coreProperties>
</file>