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473" autoAdjust="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4BA2225-953A-42F6-9816-15E79AB96E8A}" type="datetimeFigureOut">
              <a:rPr lang="hu-HU" smtClean="0"/>
              <a:t>2015.10.08.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hu-HU"/>
          </a:p>
        </p:txBody>
      </p:sp>
      <p:sp>
        <p:nvSpPr>
          <p:cNvPr id="10" name="Téglalap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Téglalap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Téglalap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Egyenes összekötő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Egyenes összekötő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Egyenes összekötő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Egyenes összekötő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Téglalap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zis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zis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zis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zis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zis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1DDD9B5-AEBA-43CF-913D-B0A39C726D2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4BA2225-953A-42F6-9816-15E79AB96E8A}" type="datetimeFigureOut">
              <a:rPr lang="hu-HU" smtClean="0"/>
              <a:t>2015.10.08.</a:t>
            </a:fld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1DDD9B5-AEBA-43CF-913D-B0A39C726D2A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4BA2225-953A-42F6-9816-15E79AB96E8A}" type="datetimeFigureOut">
              <a:rPr lang="hu-HU" smtClean="0"/>
              <a:t>2015.10.08.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hu-HU"/>
          </a:p>
        </p:txBody>
      </p:sp>
      <p:sp>
        <p:nvSpPr>
          <p:cNvPr id="9" name="Téglalap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gyenes összekötő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gyenes összekötő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Egyenes összekötő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Egyenes összekötő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Téglalap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zis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zis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zis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zis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zis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gyenes összekötő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1DDD9B5-AEBA-43CF-913D-B0A39C726D2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A2225-953A-42F6-9816-15E79AB96E8A}" type="datetimeFigureOut">
              <a:rPr lang="hu-HU" smtClean="0"/>
              <a:t>2015.10.08.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DD9B5-AEBA-43CF-913D-B0A39C726D2A}" type="slidenum">
              <a:rPr lang="hu-HU" smtClean="0"/>
              <a:t>‹#›</a:t>
            </a:fld>
            <a:endParaRPr lang="hu-HU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A2225-953A-42F6-9816-15E79AB96E8A}" type="datetimeFigureOut">
              <a:rPr lang="hu-HU" smtClean="0"/>
              <a:t>2015.10.08.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DD9B5-AEBA-43CF-913D-B0A39C726D2A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4" name="Szöveg hely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4BA2225-953A-42F6-9816-15E79AB96E8A}" type="datetimeFigureOut">
              <a:rPr lang="hu-HU" smtClean="0"/>
              <a:t>2015.10.08.</a:t>
            </a:fld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1DDD9B5-AEBA-43CF-913D-B0A39C726D2A}" type="slidenum">
              <a:rPr lang="hu-HU" smtClean="0"/>
              <a:t>‹#›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A2225-953A-42F6-9816-15E79AB96E8A}" type="datetimeFigureOut">
              <a:rPr lang="hu-HU" smtClean="0"/>
              <a:t>2015.10.08.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DD9B5-AEBA-43CF-913D-B0A39C726D2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8" name="Egyenes összekötő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gyenes összekötő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zis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Tartalom helye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1" name="Dátum hely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4BA2225-953A-42F6-9816-15E79AB96E8A}" type="datetimeFigureOut">
              <a:rPr lang="hu-HU" smtClean="0"/>
              <a:t>2015.10.08.</a:t>
            </a:fld>
            <a:endParaRPr lang="hu-HU"/>
          </a:p>
        </p:txBody>
      </p:sp>
      <p:sp>
        <p:nvSpPr>
          <p:cNvPr id="22" name="Dia számának hely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1DDD9B5-AEBA-43CF-913D-B0A39C726D2A}" type="slidenum">
              <a:rPr lang="hu-HU" smtClean="0"/>
              <a:t>‹#›</a:t>
            </a:fld>
            <a:endParaRPr lang="hu-HU"/>
          </a:p>
        </p:txBody>
      </p:sp>
      <p:sp>
        <p:nvSpPr>
          <p:cNvPr id="23" name="Élőláb hely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zis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Téglalap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Egyenes összekötő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Egyenes összekötő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átum hely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4BA2225-953A-42F6-9816-15E79AB96E8A}" type="datetimeFigureOut">
              <a:rPr lang="hu-HU" smtClean="0"/>
              <a:t>2015.10.08.</a:t>
            </a:fld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1DDD9B5-AEBA-43CF-913D-B0A39C726D2A}" type="slidenum">
              <a:rPr lang="hu-HU" smtClean="0"/>
              <a:t>‹#›</a:t>
            </a:fld>
            <a:endParaRPr lang="hu-HU"/>
          </a:p>
        </p:txBody>
      </p:sp>
      <p:sp>
        <p:nvSpPr>
          <p:cNvPr id="21" name="Élőláb hely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A2225-953A-42F6-9816-15E79AB96E8A}" type="datetimeFigureOut">
              <a:rPr lang="hu-HU" smtClean="0"/>
              <a:t>2015.10.08.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DD9B5-AEBA-43CF-913D-B0A39C726D2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A2225-953A-42F6-9816-15E79AB96E8A}" type="datetimeFigureOut">
              <a:rPr lang="hu-HU" smtClean="0"/>
              <a:t>2015.10.08.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DD9B5-AEBA-43CF-913D-B0A39C726D2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4BA2225-953A-42F6-9816-15E79AB96E8A}" type="datetimeFigureOut">
              <a:rPr lang="hu-HU" smtClean="0"/>
              <a:t>2015.10.08.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églalap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zis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1DDD9B5-AEBA-43CF-913D-B0A39C726D2A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286000" y="1772816"/>
            <a:ext cx="6172200" cy="1656184"/>
          </a:xfrm>
        </p:spPr>
        <p:txBody>
          <a:bodyPr>
            <a:normAutofit/>
          </a:bodyPr>
          <a:lstStyle/>
          <a:p>
            <a:pPr algn="ctr"/>
            <a:r>
              <a:rPr lang="hu-HU" dirty="0" smtClean="0"/>
              <a:t>Használható nyelvtudással a szakmai kiválóságért-Európában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hu-HU" dirty="0" smtClean="0"/>
              <a:t>Közoktatási intézmények munkatársainak mobilitása</a:t>
            </a:r>
          </a:p>
          <a:p>
            <a:pPr algn="ctr"/>
            <a:r>
              <a:rPr lang="hu-HU" dirty="0" err="1" smtClean="0"/>
              <a:t>Disszeminációs</a:t>
            </a:r>
            <a:r>
              <a:rPr lang="hu-HU" dirty="0" smtClean="0"/>
              <a:t> rendezvény</a:t>
            </a:r>
          </a:p>
          <a:p>
            <a:pPr algn="ctr"/>
            <a:r>
              <a:rPr lang="hu-HU" dirty="0" smtClean="0"/>
              <a:t>2015. </a:t>
            </a:r>
            <a:r>
              <a:rPr lang="hu-HU" dirty="0"/>
              <a:t>o</a:t>
            </a:r>
            <a:r>
              <a:rPr lang="hu-HU" dirty="0" smtClean="0"/>
              <a:t>któber 2.</a:t>
            </a:r>
          </a:p>
          <a:p>
            <a:endParaRPr lang="hu-HU" dirty="0"/>
          </a:p>
        </p:txBody>
      </p:sp>
      <p:pic>
        <p:nvPicPr>
          <p:cNvPr id="4" name="Kép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32656"/>
            <a:ext cx="3456384" cy="90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quarter" idx="4294967295"/>
          </p:nvPr>
        </p:nvSpPr>
        <p:spPr>
          <a:xfrm>
            <a:off x="323528" y="620688"/>
            <a:ext cx="7992888" cy="5853137"/>
          </a:xfrm>
        </p:spPr>
        <p:txBody>
          <a:bodyPr>
            <a:normAutofit/>
          </a:bodyPr>
          <a:lstStyle/>
          <a:p>
            <a:pPr marL="432000">
              <a:spcBef>
                <a:spcPct val="0"/>
              </a:spcBef>
            </a:pPr>
            <a:endParaRPr lang="hu-HU" sz="3000" b="1" cap="small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32000">
              <a:spcBef>
                <a:spcPct val="0"/>
              </a:spcBef>
            </a:pPr>
            <a:r>
              <a:rPr lang="hu-HU" sz="3000" b="1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 projekt időtartama: 2015. 06.01-2017. 05.31.</a:t>
            </a:r>
          </a:p>
          <a:p>
            <a:pPr marL="432000">
              <a:spcBef>
                <a:spcPct val="0"/>
              </a:spcBef>
              <a:buNone/>
            </a:pPr>
            <a:endParaRPr lang="hu-HU" sz="3000" b="1" cap="small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32000">
              <a:spcBef>
                <a:spcPct val="0"/>
              </a:spcBef>
            </a:pPr>
            <a:r>
              <a:rPr lang="hu-HU" sz="3000" b="1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 támogatás összege: 41 955 Euro</a:t>
            </a:r>
          </a:p>
          <a:p>
            <a:pPr marL="432000">
              <a:spcBef>
                <a:spcPct val="0"/>
              </a:spcBef>
            </a:pPr>
            <a:endParaRPr lang="hu-HU" sz="3000" b="1" cap="small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32000">
              <a:spcBef>
                <a:spcPct val="0"/>
              </a:spcBef>
            </a:pPr>
            <a:endParaRPr lang="hu-HU" sz="3000" b="1" cap="small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32000">
              <a:spcBef>
                <a:spcPct val="0"/>
              </a:spcBef>
            </a:pPr>
            <a:r>
              <a:rPr lang="hu-HU" sz="3000" b="1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Főbb célok: idegen nyelvi kompetenciák  fejlesztése, módszertani megújulás támogatása, projektszemlélet erősítése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/>
          <a:lstStyle/>
          <a:p>
            <a:pPr algn="ctr"/>
            <a:r>
              <a:rPr lang="hu-HU" sz="3600" b="1" dirty="0" smtClean="0"/>
              <a:t>Célországok</a:t>
            </a:r>
            <a:endParaRPr lang="hu-HU" sz="3600" b="1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32000">
              <a:spcBef>
                <a:spcPct val="0"/>
              </a:spcBef>
            </a:pPr>
            <a:endParaRPr lang="hu-HU" b="1" cap="small" dirty="0" smtClean="0">
              <a:solidFill>
                <a:schemeClr val="tx2"/>
              </a:solidFill>
            </a:endParaRPr>
          </a:p>
          <a:p>
            <a:pPr marL="432000">
              <a:spcBef>
                <a:spcPct val="0"/>
              </a:spcBef>
            </a:pPr>
            <a:endParaRPr lang="hu-HU" b="1" cap="small" dirty="0" smtClean="0">
              <a:solidFill>
                <a:schemeClr val="tx2"/>
              </a:solidFill>
            </a:endParaRPr>
          </a:p>
          <a:p>
            <a:pPr marL="432000">
              <a:spcBef>
                <a:spcPct val="0"/>
              </a:spcBef>
            </a:pPr>
            <a:r>
              <a:rPr lang="hu-HU" sz="3000" b="1" cap="small" dirty="0" smtClean="0">
                <a:solidFill>
                  <a:schemeClr val="tx2"/>
                </a:solidFill>
              </a:rPr>
              <a:t>Egyesült Királyság 10 fő</a:t>
            </a:r>
          </a:p>
          <a:p>
            <a:pPr marL="432000">
              <a:spcBef>
                <a:spcPct val="0"/>
              </a:spcBef>
            </a:pPr>
            <a:endParaRPr lang="hu-HU" b="1" cap="small" dirty="0" smtClean="0">
              <a:solidFill>
                <a:schemeClr val="tx2"/>
              </a:solidFill>
            </a:endParaRPr>
          </a:p>
          <a:p>
            <a:pPr marL="432000">
              <a:spcBef>
                <a:spcPct val="0"/>
              </a:spcBef>
            </a:pPr>
            <a:endParaRPr lang="hu-HU" b="1" cap="small" dirty="0" smtClean="0">
              <a:solidFill>
                <a:schemeClr val="tx2"/>
              </a:solidFill>
            </a:endParaRPr>
          </a:p>
          <a:p>
            <a:pPr marL="432000">
              <a:spcBef>
                <a:spcPct val="0"/>
              </a:spcBef>
            </a:pPr>
            <a:r>
              <a:rPr lang="hu-HU" sz="3000" b="1" cap="small" dirty="0" smtClean="0">
                <a:solidFill>
                  <a:schemeClr val="tx2"/>
                </a:solidFill>
              </a:rPr>
              <a:t>Franciaország 4 fő</a:t>
            </a:r>
          </a:p>
          <a:p>
            <a:pPr marL="432000">
              <a:spcBef>
                <a:spcPct val="0"/>
              </a:spcBef>
            </a:pPr>
            <a:endParaRPr lang="hu-HU" sz="3000" b="1" cap="small" dirty="0" smtClean="0">
              <a:solidFill>
                <a:schemeClr val="tx2"/>
              </a:solidFill>
            </a:endParaRPr>
          </a:p>
          <a:p>
            <a:pPr marL="432000">
              <a:spcBef>
                <a:spcPct val="0"/>
              </a:spcBef>
            </a:pPr>
            <a:endParaRPr lang="hu-HU" sz="3000" b="1" cap="small" dirty="0" smtClean="0">
              <a:solidFill>
                <a:schemeClr val="tx2"/>
              </a:solidFill>
            </a:endParaRPr>
          </a:p>
          <a:p>
            <a:pPr marL="432000">
              <a:spcBef>
                <a:spcPct val="0"/>
              </a:spcBef>
            </a:pPr>
            <a:r>
              <a:rPr lang="hu-HU" sz="3000" b="1" cap="small" dirty="0" smtClean="0">
                <a:solidFill>
                  <a:schemeClr val="tx2"/>
                </a:solidFill>
              </a:rPr>
              <a:t>Olaszország 1 fő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 smtClean="0"/>
              <a:t>Kiutazók listája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432000">
              <a:spcBef>
                <a:spcPct val="0"/>
              </a:spcBef>
            </a:pPr>
            <a:r>
              <a:rPr lang="hu-HU" sz="31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Becsei Brigitta</a:t>
            </a:r>
          </a:p>
          <a:p>
            <a:pPr marL="432000">
              <a:spcBef>
                <a:spcPct val="0"/>
              </a:spcBef>
            </a:pPr>
            <a:r>
              <a:rPr lang="hu-HU" sz="31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Berkes Angéla</a:t>
            </a:r>
          </a:p>
          <a:p>
            <a:pPr marL="432000">
              <a:spcBef>
                <a:spcPct val="0"/>
              </a:spcBef>
            </a:pPr>
            <a:r>
              <a:rPr lang="fr-FR" sz="31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Csizmás Zsuzsanna</a:t>
            </a:r>
            <a:endParaRPr lang="hu-HU" sz="3100" cap="small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32000">
              <a:spcBef>
                <a:spcPct val="0"/>
              </a:spcBef>
            </a:pPr>
            <a:r>
              <a:rPr lang="fr-FR" sz="31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Diczházi Attila</a:t>
            </a:r>
            <a:endParaRPr lang="hu-HU" sz="3100" cap="small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32000">
              <a:spcBef>
                <a:spcPct val="0"/>
              </a:spcBef>
            </a:pPr>
            <a:r>
              <a:rPr lang="fr-FR" sz="31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Fröhlichné Kapronczay Éva</a:t>
            </a:r>
            <a:endParaRPr lang="hu-HU" sz="3100" cap="small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32000">
              <a:spcBef>
                <a:spcPct val="0"/>
              </a:spcBef>
            </a:pPr>
            <a:r>
              <a:rPr lang="fr-FR" sz="31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Kállai Csaba</a:t>
            </a:r>
            <a:endParaRPr lang="hu-HU" sz="3100" cap="small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32000">
              <a:spcBef>
                <a:spcPct val="0"/>
              </a:spcBef>
            </a:pPr>
            <a:r>
              <a:rPr lang="fr-FR" sz="31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Kocsis Ilona</a:t>
            </a:r>
            <a:endParaRPr lang="hu-HU" sz="3100" cap="small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32000">
              <a:spcBef>
                <a:spcPct val="0"/>
              </a:spcBef>
            </a:pPr>
            <a:r>
              <a:rPr lang="fr-FR" sz="31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Miklósné Lele Anikó</a:t>
            </a:r>
            <a:endParaRPr lang="hu-HU" sz="3100" cap="small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32000">
              <a:spcBef>
                <a:spcPct val="0"/>
              </a:spcBef>
            </a:pPr>
            <a:r>
              <a:rPr lang="fr-FR" sz="31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Özvegy Judit</a:t>
            </a:r>
            <a:endParaRPr lang="hu-HU" sz="3100" cap="small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32000">
              <a:spcBef>
                <a:spcPct val="0"/>
              </a:spcBef>
            </a:pPr>
            <a:r>
              <a:rPr lang="fr-FR" sz="31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Pintérné Gyarmati Anikó</a:t>
            </a:r>
            <a:endParaRPr lang="hu-HU" sz="3100" cap="small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32000">
              <a:spcBef>
                <a:spcPct val="0"/>
              </a:spcBef>
            </a:pPr>
            <a:r>
              <a:rPr lang="fr-FR" sz="31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Somogyi Dalma</a:t>
            </a:r>
            <a:endParaRPr lang="hu-HU" sz="3100" cap="small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32000">
              <a:spcBef>
                <a:spcPct val="0"/>
              </a:spcBef>
            </a:pPr>
            <a:r>
              <a:rPr lang="fr-FR" sz="31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Streitmann Judit</a:t>
            </a:r>
            <a:endParaRPr lang="hu-HU" sz="3100" cap="small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32000">
              <a:spcBef>
                <a:spcPct val="0"/>
              </a:spcBef>
            </a:pPr>
            <a:r>
              <a:rPr lang="fr-FR" sz="31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Vácziné Csőke Zsuzsanna</a:t>
            </a:r>
            <a:endParaRPr lang="hu-HU" sz="3100" cap="small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32000">
              <a:spcBef>
                <a:spcPct val="0"/>
              </a:spcBef>
            </a:pPr>
            <a:r>
              <a:rPr lang="fr-FR" sz="31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Vincze Istvánné</a:t>
            </a:r>
            <a:endParaRPr lang="hu-HU" sz="3500" cap="small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/>
              <a:t>2015</a:t>
            </a:r>
            <a:br>
              <a:rPr lang="hu-HU" b="1" dirty="0" smtClean="0"/>
            </a:b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457200" y="2204864"/>
            <a:ext cx="7467600" cy="4269088"/>
          </a:xfrm>
        </p:spPr>
        <p:txBody>
          <a:bodyPr>
            <a:normAutofit/>
          </a:bodyPr>
          <a:lstStyle/>
          <a:p>
            <a:pPr marL="432000">
              <a:spcBef>
                <a:spcPct val="0"/>
              </a:spcBef>
            </a:pPr>
            <a:r>
              <a:rPr lang="hu-HU" sz="3000" b="1" cap="small" dirty="0" smtClean="0">
                <a:solidFill>
                  <a:schemeClr val="tx2"/>
                </a:solidFill>
              </a:rPr>
              <a:t>5 kiutazás megvalósult</a:t>
            </a:r>
          </a:p>
          <a:p>
            <a:pPr marL="432000">
              <a:spcBef>
                <a:spcPct val="0"/>
              </a:spcBef>
            </a:pPr>
            <a:endParaRPr lang="hu-HU" sz="3000" b="1" cap="small" dirty="0" smtClean="0">
              <a:solidFill>
                <a:schemeClr val="tx2"/>
              </a:solidFill>
            </a:endParaRPr>
          </a:p>
          <a:p>
            <a:pPr marL="432000">
              <a:spcBef>
                <a:spcPct val="0"/>
              </a:spcBef>
              <a:buNone/>
            </a:pPr>
            <a:endParaRPr lang="hu-HU" sz="3000" b="1" cap="small" dirty="0" smtClean="0">
              <a:solidFill>
                <a:schemeClr val="tx2"/>
              </a:solidFill>
            </a:endParaRPr>
          </a:p>
          <a:p>
            <a:pPr marL="432000">
              <a:spcBef>
                <a:spcPct val="0"/>
              </a:spcBef>
            </a:pPr>
            <a:r>
              <a:rPr lang="hu-HU" sz="3000" b="1" cap="small" dirty="0" smtClean="0">
                <a:solidFill>
                  <a:schemeClr val="tx2"/>
                </a:solidFill>
              </a:rPr>
              <a:t>Média</a:t>
            </a:r>
          </a:p>
          <a:p>
            <a:pPr marL="432000">
              <a:spcBef>
                <a:spcPct val="0"/>
              </a:spcBef>
            </a:pPr>
            <a:endParaRPr lang="hu-HU" sz="3000" b="1" cap="small" dirty="0" smtClean="0">
              <a:solidFill>
                <a:schemeClr val="tx2"/>
              </a:solidFill>
            </a:endParaRPr>
          </a:p>
          <a:p>
            <a:pPr marL="432000">
              <a:spcBef>
                <a:spcPct val="0"/>
              </a:spcBef>
            </a:pPr>
            <a:endParaRPr lang="hu-HU" sz="3000" b="1" cap="small" dirty="0" smtClean="0">
              <a:solidFill>
                <a:schemeClr val="tx2"/>
              </a:solidFill>
            </a:endParaRPr>
          </a:p>
          <a:p>
            <a:pPr marL="432000">
              <a:spcBef>
                <a:spcPct val="0"/>
              </a:spcBef>
            </a:pPr>
            <a:r>
              <a:rPr lang="hu-HU" sz="3000" b="1" cap="small" dirty="0" smtClean="0">
                <a:solidFill>
                  <a:schemeClr val="tx2"/>
                </a:solidFill>
              </a:rPr>
              <a:t>Honlapon megjelenő beszámolók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56</TotalTime>
  <Words>100</Words>
  <Application>Microsoft Office PowerPoint</Application>
  <PresentationFormat>Diavetítés a képernyőre (4:3 oldalarány)</PresentationFormat>
  <Paragraphs>44</Paragraphs>
  <Slides>5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6" baseType="lpstr">
      <vt:lpstr>Loggia</vt:lpstr>
      <vt:lpstr>Használható nyelvtudással a szakmai kiválóságért-Európában</vt:lpstr>
      <vt:lpstr>PowerPoint bemutató</vt:lpstr>
      <vt:lpstr>Célországok</vt:lpstr>
      <vt:lpstr>Kiutazók listája</vt:lpstr>
      <vt:lpstr>2015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Használható nyelvtudással a szakmai kiválóságért-Európában</dc:title>
  <dc:creator>Streitmann Judit</dc:creator>
  <cp:lastModifiedBy>Ivett</cp:lastModifiedBy>
  <cp:revision>7</cp:revision>
  <dcterms:created xsi:type="dcterms:W3CDTF">2015-10-02T05:49:58Z</dcterms:created>
  <dcterms:modified xsi:type="dcterms:W3CDTF">2015-10-08T07:42:38Z</dcterms:modified>
</cp:coreProperties>
</file>