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92" r:id="rId6"/>
    <p:sldId id="260" r:id="rId7"/>
    <p:sldId id="261" r:id="rId8"/>
    <p:sldId id="262" r:id="rId9"/>
    <p:sldId id="263" r:id="rId10"/>
    <p:sldId id="264" r:id="rId11"/>
    <p:sldId id="293" r:id="rId12"/>
    <p:sldId id="294" r:id="rId13"/>
    <p:sldId id="265" r:id="rId14"/>
    <p:sldId id="291" r:id="rId15"/>
    <p:sldId id="266" r:id="rId16"/>
    <p:sldId id="267" r:id="rId17"/>
    <p:sldId id="268" r:id="rId18"/>
    <p:sldId id="269" r:id="rId19"/>
    <p:sldId id="271" r:id="rId20"/>
    <p:sldId id="273" r:id="rId21"/>
    <p:sldId id="274" r:id="rId22"/>
    <p:sldId id="275" r:id="rId23"/>
    <p:sldId id="276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143DE82-F13F-464C-A1DD-4DC42F0D3150}" type="datetimeFigureOut">
              <a:rPr lang="hu-HU" smtClean="0"/>
              <a:t>2013/11/18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98942E-DA88-42D4-A3E2-BE80C33EBB5F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27584" y="3933056"/>
            <a:ext cx="7772400" cy="1872208"/>
          </a:xfrm>
        </p:spPr>
        <p:txBody>
          <a:bodyPr>
            <a:normAutofit fontScale="92500" lnSpcReduction="20000"/>
          </a:bodyPr>
          <a:lstStyle/>
          <a:p>
            <a:pPr algn="ctr"/>
            <a:endParaRPr lang="hu-HU" sz="4000" dirty="0" smtClean="0"/>
          </a:p>
          <a:p>
            <a:pPr algn="ctr"/>
            <a:r>
              <a:rPr lang="hu-HU" sz="4000" dirty="0" smtClean="0"/>
              <a:t>5. b osztály</a:t>
            </a:r>
          </a:p>
          <a:p>
            <a:pPr algn="ctr"/>
            <a:r>
              <a:rPr lang="hu-HU" sz="4000" dirty="0" smtClean="0"/>
              <a:t>2013.</a:t>
            </a:r>
          </a:p>
          <a:p>
            <a:pPr algn="ctr"/>
            <a:endParaRPr lang="hu-HU" sz="4000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175351" cy="1793167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hu-HU" dirty="0" smtClean="0"/>
              <a:t>Illusztrációk és élmények a Tavak és erdők könyvéhez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2632075" y="4371975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Grácsik</a:t>
            </a:r>
            <a:r>
              <a:rPr lang="hu-HU" dirty="0" smtClean="0"/>
              <a:t> Ádám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8"/>
          <a:stretch/>
        </p:blipFill>
        <p:spPr>
          <a:xfrm>
            <a:off x="107504" y="235460"/>
            <a:ext cx="5208538" cy="6597352"/>
          </a:xfrm>
        </p:spPr>
      </p:pic>
    </p:spTree>
    <p:extLst>
      <p:ext uri="{BB962C8B-B14F-4D97-AF65-F5344CB8AC3E}">
        <p14:creationId xmlns:p14="http://schemas.microsoft.com/office/powerpoint/2010/main" val="26767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5292080" y="332656"/>
            <a:ext cx="3635375" cy="1258888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Batki</a:t>
            </a:r>
            <a:r>
              <a:rPr lang="hu-HU" dirty="0" smtClean="0"/>
              <a:t> Míra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43" y="0"/>
            <a:ext cx="4978007" cy="6858000"/>
          </a:xfrm>
        </p:spPr>
      </p:pic>
    </p:spTree>
    <p:extLst>
      <p:ext uri="{BB962C8B-B14F-4D97-AF65-F5344CB8AC3E}">
        <p14:creationId xmlns:p14="http://schemas.microsoft.com/office/powerpoint/2010/main" val="27919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2123728" y="4365104"/>
            <a:ext cx="6511925" cy="1143000"/>
          </a:xfrm>
        </p:spPr>
        <p:txBody>
          <a:bodyPr/>
          <a:lstStyle/>
          <a:p>
            <a:r>
              <a:rPr lang="hu-HU" dirty="0" smtClean="0"/>
              <a:t>Andó Viola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5004048" cy="6887901"/>
          </a:xfrm>
        </p:spPr>
      </p:pic>
    </p:spTree>
    <p:extLst>
      <p:ext uri="{BB962C8B-B14F-4D97-AF65-F5344CB8AC3E}">
        <p14:creationId xmlns:p14="http://schemas.microsoft.com/office/powerpoint/2010/main" val="4284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27" y="0"/>
            <a:ext cx="8486359" cy="616530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5696" y="58772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hu-HU" sz="4000" dirty="0" smtClean="0"/>
              <a:t>Andó Viola: Naplemente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53680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2632075" y="4371975"/>
            <a:ext cx="6511925" cy="1143000"/>
          </a:xfrm>
        </p:spPr>
        <p:txBody>
          <a:bodyPr/>
          <a:lstStyle/>
          <a:p>
            <a:r>
              <a:rPr lang="hu-HU" dirty="0" err="1" smtClean="0"/>
              <a:t>Huszta</a:t>
            </a:r>
            <a:r>
              <a:rPr lang="hu-HU" dirty="0" smtClean="0"/>
              <a:t> Kende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5" b="5962"/>
          <a:stretch/>
        </p:blipFill>
        <p:spPr>
          <a:xfrm>
            <a:off x="0" y="980728"/>
            <a:ext cx="5354629" cy="5877272"/>
          </a:xfrm>
        </p:spPr>
      </p:pic>
    </p:spTree>
    <p:extLst>
      <p:ext uri="{BB962C8B-B14F-4D97-AF65-F5344CB8AC3E}">
        <p14:creationId xmlns:p14="http://schemas.microsoft.com/office/powerpoint/2010/main" val="130031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Havass</a:t>
            </a:r>
            <a:r>
              <a:rPr lang="hu-HU" dirty="0" smtClean="0"/>
              <a:t> Luca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6454"/>
            <a:ext cx="4320480" cy="5947016"/>
          </a:xfrm>
        </p:spPr>
      </p:pic>
    </p:spTree>
    <p:extLst>
      <p:ext uri="{BB962C8B-B14F-4D97-AF65-F5344CB8AC3E}">
        <p14:creationId xmlns:p14="http://schemas.microsoft.com/office/powerpoint/2010/main" val="68813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7744" y="429309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Havass</a:t>
            </a:r>
            <a:r>
              <a:rPr lang="hu-HU" dirty="0" smtClean="0"/>
              <a:t> Luca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829"/>
            <a:ext cx="5040560" cy="6938184"/>
          </a:xfrm>
        </p:spPr>
      </p:pic>
    </p:spTree>
    <p:extLst>
      <p:ext uri="{BB962C8B-B14F-4D97-AF65-F5344CB8AC3E}">
        <p14:creationId xmlns:p14="http://schemas.microsoft.com/office/powerpoint/2010/main" val="343554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7744" y="6206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Buza Bianka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7272808" cy="5283664"/>
          </a:xfrm>
        </p:spPr>
      </p:pic>
    </p:spTree>
    <p:extLst>
      <p:ext uri="{BB962C8B-B14F-4D97-AF65-F5344CB8AC3E}">
        <p14:creationId xmlns:p14="http://schemas.microsoft.com/office/powerpoint/2010/main" val="272549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59632" y="551723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Bálint </a:t>
            </a:r>
            <a:r>
              <a:rPr lang="hu-HU" dirty="0" err="1" smtClean="0"/>
              <a:t>Izabell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0649"/>
            <a:ext cx="7235533" cy="5256584"/>
          </a:xfrm>
        </p:spPr>
      </p:pic>
    </p:spTree>
    <p:extLst>
      <p:ext uri="{BB962C8B-B14F-4D97-AF65-F5344CB8AC3E}">
        <p14:creationId xmlns:p14="http://schemas.microsoft.com/office/powerpoint/2010/main" val="2749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42219" cy="6133236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5696" y="5715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Bálint </a:t>
            </a:r>
            <a:r>
              <a:rPr lang="hu-HU" dirty="0" err="1" smtClean="0"/>
              <a:t>Izabell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94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5699173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Bálint </a:t>
            </a:r>
            <a:r>
              <a:rPr lang="hu-HU" dirty="0" err="1" smtClean="0"/>
              <a:t>Izabell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" y="0"/>
            <a:ext cx="5002254" cy="6885456"/>
          </a:xfrm>
        </p:spPr>
      </p:pic>
    </p:spTree>
    <p:extLst>
      <p:ext uri="{BB962C8B-B14F-4D97-AF65-F5344CB8AC3E}">
        <p14:creationId xmlns:p14="http://schemas.microsoft.com/office/powerpoint/2010/main" val="11293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2" y="476672"/>
            <a:ext cx="4446646" cy="612068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31489" y="414908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Bogdándy</a:t>
            </a:r>
            <a:r>
              <a:rPr lang="hu-HU" dirty="0" smtClean="0"/>
              <a:t> Borbála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776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158246" cy="7100175"/>
          </a:xfrm>
        </p:spPr>
      </p:pic>
    </p:spTree>
    <p:extLst>
      <p:ext uri="{BB962C8B-B14F-4D97-AF65-F5344CB8AC3E}">
        <p14:creationId xmlns:p14="http://schemas.microsoft.com/office/powerpoint/2010/main" val="14158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47664" y="571282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Göröncséri</a:t>
            </a:r>
            <a:r>
              <a:rPr lang="hu-HU" dirty="0" smtClean="0"/>
              <a:t> Csenge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6632"/>
            <a:ext cx="8179601" cy="5692152"/>
          </a:xfrm>
        </p:spPr>
      </p:pic>
    </p:spTree>
    <p:extLst>
      <p:ext uri="{BB962C8B-B14F-4D97-AF65-F5344CB8AC3E}">
        <p14:creationId xmlns:p14="http://schemas.microsoft.com/office/powerpoint/2010/main" val="67646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5715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Kühn</a:t>
            </a:r>
            <a:r>
              <a:rPr lang="hu-HU" dirty="0" smtClean="0"/>
              <a:t> Gergely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1" y="260648"/>
            <a:ext cx="7632001" cy="5544616"/>
          </a:xfrm>
        </p:spPr>
      </p:pic>
    </p:spTree>
    <p:extLst>
      <p:ext uri="{BB962C8B-B14F-4D97-AF65-F5344CB8AC3E}">
        <p14:creationId xmlns:p14="http://schemas.microsoft.com/office/powerpoint/2010/main" val="10273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1"/>
            <a:ext cx="7485094" cy="5437891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1640" y="5715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Nárai Attila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564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0"/>
          <a:stretch/>
        </p:blipFill>
        <p:spPr>
          <a:xfrm>
            <a:off x="971600" y="764704"/>
            <a:ext cx="7305846" cy="4754648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5696" y="551723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err="1" smtClean="0"/>
              <a:t>Ruzsity</a:t>
            </a:r>
            <a:r>
              <a:rPr lang="hu-HU" dirty="0" smtClean="0"/>
              <a:t> Dávid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55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59632" y="580526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Soós Lilla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15465" r="15833" b="20127"/>
          <a:stretch/>
        </p:blipFill>
        <p:spPr>
          <a:xfrm>
            <a:off x="323528" y="116632"/>
            <a:ext cx="8517141" cy="5771948"/>
          </a:xfrm>
        </p:spPr>
      </p:pic>
    </p:spTree>
    <p:extLst>
      <p:ext uri="{BB962C8B-B14F-4D97-AF65-F5344CB8AC3E}">
        <p14:creationId xmlns:p14="http://schemas.microsoft.com/office/powerpoint/2010/main" val="28957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9712" y="58772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Buza Bianka 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51"/>
          <a:stretch/>
        </p:blipFill>
        <p:spPr>
          <a:xfrm>
            <a:off x="19239" y="10822"/>
            <a:ext cx="5920913" cy="6083880"/>
          </a:xfrm>
        </p:spPr>
      </p:pic>
    </p:spTree>
    <p:extLst>
      <p:ext uri="{BB962C8B-B14F-4D97-AF65-F5344CB8AC3E}">
        <p14:creationId xmlns:p14="http://schemas.microsoft.com/office/powerpoint/2010/main" val="5754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91680" y="537321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Buza Bianka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06" y="116632"/>
            <a:ext cx="7334650" cy="5328592"/>
          </a:xfrm>
        </p:spPr>
      </p:pic>
    </p:spTree>
    <p:extLst>
      <p:ext uri="{BB962C8B-B14F-4D97-AF65-F5344CB8AC3E}">
        <p14:creationId xmlns:p14="http://schemas.microsoft.com/office/powerpoint/2010/main" val="205736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4949752" cy="6813190"/>
          </a:xfrm>
        </p:spPr>
      </p:pic>
    </p:spTree>
    <p:extLst>
      <p:ext uri="{BB962C8B-B14F-4D97-AF65-F5344CB8AC3E}">
        <p14:creationId xmlns:p14="http://schemas.microsoft.com/office/powerpoint/2010/main" val="25344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23728" y="5699173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Láng Nóra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7983570" cy="5800030"/>
          </a:xfrm>
        </p:spPr>
      </p:pic>
    </p:spTree>
    <p:extLst>
      <p:ext uri="{BB962C8B-B14F-4D97-AF65-F5344CB8AC3E}">
        <p14:creationId xmlns:p14="http://schemas.microsoft.com/office/powerpoint/2010/main" val="40885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0" y="188641"/>
            <a:ext cx="8098782" cy="588373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75656" y="5715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Tompa Márton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044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7"/>
          <a:stretch/>
        </p:blipFill>
        <p:spPr>
          <a:xfrm>
            <a:off x="858284" y="0"/>
            <a:ext cx="5448552" cy="6858000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594928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Bondár Bálint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4821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58" y="38530"/>
            <a:ext cx="9226258" cy="6702838"/>
          </a:xfrm>
        </p:spPr>
      </p:pic>
    </p:spTree>
    <p:extLst>
      <p:ext uri="{BB962C8B-B14F-4D97-AF65-F5344CB8AC3E}">
        <p14:creationId xmlns:p14="http://schemas.microsoft.com/office/powerpoint/2010/main" val="16903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7704" y="571282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Fogarasi Bernát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9" y="0"/>
            <a:ext cx="7990775" cy="5805264"/>
          </a:xfrm>
        </p:spPr>
      </p:pic>
    </p:spTree>
    <p:extLst>
      <p:ext uri="{BB962C8B-B14F-4D97-AF65-F5344CB8AC3E}">
        <p14:creationId xmlns:p14="http://schemas.microsoft.com/office/powerpoint/2010/main" val="15427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rbulencia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</TotalTime>
  <Words>62</Words>
  <Application>Microsoft Office PowerPoint</Application>
  <PresentationFormat>Diavetítés a képernyőre (4:3 oldalarány)</PresentationFormat>
  <Paragraphs>27</Paragraphs>
  <Slides>27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8" baseType="lpstr">
      <vt:lpstr>Turbulencia</vt:lpstr>
      <vt:lpstr>Illusztrációk és élmények a Tavak és erdők könyvéhez</vt:lpstr>
      <vt:lpstr>Grácsik Ádám</vt:lpstr>
      <vt:lpstr>Batki Míra</vt:lpstr>
      <vt:lpstr>Andó Viola</vt:lpstr>
      <vt:lpstr>Andó Viola: Naplemente</vt:lpstr>
      <vt:lpstr>Huszta Kende</vt:lpstr>
      <vt:lpstr>Havass Luca</vt:lpstr>
      <vt:lpstr>Havass Luca</vt:lpstr>
      <vt:lpstr>Buza Bianka</vt:lpstr>
      <vt:lpstr>Bálint Izabell</vt:lpstr>
      <vt:lpstr>Bálint Izabell</vt:lpstr>
      <vt:lpstr>Bálint Izabell</vt:lpstr>
      <vt:lpstr>Bogdándy Borbála</vt:lpstr>
      <vt:lpstr>PowerPoint bemutató</vt:lpstr>
      <vt:lpstr>Göröncséri Csenge</vt:lpstr>
      <vt:lpstr>Kühn Gergely</vt:lpstr>
      <vt:lpstr>Nárai Attila</vt:lpstr>
      <vt:lpstr>Ruzsity Dávid</vt:lpstr>
      <vt:lpstr>Soós Lilla</vt:lpstr>
      <vt:lpstr>Buza Bianka </vt:lpstr>
      <vt:lpstr>Buza Bianka</vt:lpstr>
      <vt:lpstr>PowerPoint bemutató</vt:lpstr>
      <vt:lpstr>Láng Nóra</vt:lpstr>
      <vt:lpstr>Tompa Márton</vt:lpstr>
      <vt:lpstr>Bondár Bálint</vt:lpstr>
      <vt:lpstr>PowerPoint bemutató</vt:lpstr>
      <vt:lpstr>Fogarasi Bernát</vt:lpstr>
    </vt:vector>
  </TitlesOfParts>
  <Company>SZTE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Illusztrációk a Tavak és erdők könyvéhez</dc:title>
  <dc:creator>Rézi</dc:creator>
  <cp:lastModifiedBy>Rézi</cp:lastModifiedBy>
  <cp:revision>8</cp:revision>
  <dcterms:created xsi:type="dcterms:W3CDTF">2013-11-14T09:33:16Z</dcterms:created>
  <dcterms:modified xsi:type="dcterms:W3CDTF">2013-11-18T12:14:43Z</dcterms:modified>
</cp:coreProperties>
</file>